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en-AU" sz="4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4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32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32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2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4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24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20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20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5320" cy="5664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Application>LibreOffice/25.2.7.2$Windows_X86_64 LibreOffice_project/5cbfd1ab6520636bb5f7b99185aa69bd7456825d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2026-03-09T01:10:55Z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